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8BBC-3EB1-4EBE-8193-22DBA43C9F5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BF02-1C67-44F2-8FCF-DF0C88B6E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3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8BBC-3EB1-4EBE-8193-22DBA43C9F5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BF02-1C67-44F2-8FCF-DF0C88B6E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8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8BBC-3EB1-4EBE-8193-22DBA43C9F5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BF02-1C67-44F2-8FCF-DF0C88B6E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2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8BBC-3EB1-4EBE-8193-22DBA43C9F5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BF02-1C67-44F2-8FCF-DF0C88B6E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0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8BBC-3EB1-4EBE-8193-22DBA43C9F5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BF02-1C67-44F2-8FCF-DF0C88B6E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9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8BBC-3EB1-4EBE-8193-22DBA43C9F5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BF02-1C67-44F2-8FCF-DF0C88B6E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8BBC-3EB1-4EBE-8193-22DBA43C9F5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BF02-1C67-44F2-8FCF-DF0C88B6E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6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8BBC-3EB1-4EBE-8193-22DBA43C9F5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BF02-1C67-44F2-8FCF-DF0C88B6E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8BBC-3EB1-4EBE-8193-22DBA43C9F5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BF02-1C67-44F2-8FCF-DF0C88B6E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1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8BBC-3EB1-4EBE-8193-22DBA43C9F5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BF02-1C67-44F2-8FCF-DF0C88B6E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88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8BBC-3EB1-4EBE-8193-22DBA43C9F5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BF02-1C67-44F2-8FCF-DF0C88B6E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8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A8BBC-3EB1-4EBE-8193-22DBA43C9F5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FBF02-1C67-44F2-8FCF-DF0C88B6E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1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cs@ptnisamu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455" y="1639804"/>
            <a:ext cx="3610707" cy="2113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83420"/>
            <a:ext cx="12192000" cy="1782775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Arial Narrow" panose="020B0606020202030204" pitchFamily="34" charset="0"/>
              </a:rPr>
              <a:t>PT. NIAGA SARANA MULIA</a:t>
            </a:r>
            <a:endParaRPr lang="en-US" sz="7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48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Tentang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Kami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>
            <a:normAutofit lnSpcReduction="10000"/>
          </a:bodyPr>
          <a:lstStyle/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smtClean="0"/>
              <a:t>  : </a:t>
            </a:r>
            <a:r>
              <a:rPr lang="en-US" dirty="0" smtClean="0"/>
              <a:t>PT. </a:t>
            </a:r>
            <a:r>
              <a:rPr lang="en-US" dirty="0" err="1" smtClean="0"/>
              <a:t>Niaga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Mulia</a:t>
            </a:r>
            <a:endParaRPr lang="en-US" dirty="0" smtClean="0"/>
          </a:p>
          <a:p>
            <a:r>
              <a:rPr lang="en-US" dirty="0" err="1" smtClean="0"/>
              <a:t>Alamat</a:t>
            </a:r>
            <a:r>
              <a:rPr lang="en-US" dirty="0" smtClean="0"/>
              <a:t> : </a:t>
            </a:r>
            <a:r>
              <a:rPr lang="en-US" dirty="0" err="1" smtClean="0"/>
              <a:t>Bintang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Jl. </a:t>
            </a:r>
            <a:r>
              <a:rPr lang="en-US" dirty="0" err="1" smtClean="0"/>
              <a:t>Delima</a:t>
            </a:r>
            <a:r>
              <a:rPr lang="en-US" dirty="0" smtClean="0"/>
              <a:t> 1 Blok Z4 No. 9, </a:t>
            </a:r>
            <a:r>
              <a:rPr lang="en-US" dirty="0" err="1" smtClean="0"/>
              <a:t>Telukjambe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r>
              <a:rPr lang="en-US" dirty="0" smtClean="0"/>
              <a:t>, KARAWANG</a:t>
            </a:r>
            <a:endParaRPr lang="en-US" dirty="0" smtClean="0"/>
          </a:p>
          <a:p>
            <a:r>
              <a:rPr lang="en-US" dirty="0" err="1" smtClean="0"/>
              <a:t>Direktur</a:t>
            </a:r>
            <a:r>
              <a:rPr lang="en-US" dirty="0" smtClean="0"/>
              <a:t> </a:t>
            </a:r>
            <a:r>
              <a:rPr lang="en-US" dirty="0" smtClean="0"/>
              <a:t>: Andin </a:t>
            </a:r>
            <a:r>
              <a:rPr lang="en-US" dirty="0" err="1" smtClean="0"/>
              <a:t>Krisna</a:t>
            </a:r>
            <a:r>
              <a:rPr lang="en-US" dirty="0" smtClean="0"/>
              <a:t> TS</a:t>
            </a:r>
            <a:endParaRPr lang="en-US" dirty="0" smtClean="0"/>
          </a:p>
          <a:p>
            <a:r>
              <a:rPr lang="en-US" dirty="0" smtClean="0"/>
              <a:t>NPWP </a:t>
            </a:r>
            <a:r>
              <a:rPr lang="en-US" dirty="0" smtClean="0"/>
              <a:t>   : 40.694.419.9-408.000</a:t>
            </a:r>
          </a:p>
          <a:p>
            <a:r>
              <a:rPr lang="en-US" dirty="0" smtClean="0"/>
              <a:t>NPWP 16 Digit : 0406 9441 9940 8000</a:t>
            </a:r>
            <a:endParaRPr lang="en-US" dirty="0" smtClean="0"/>
          </a:p>
          <a:p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Induk</a:t>
            </a:r>
            <a:r>
              <a:rPr lang="en-US" dirty="0" smtClean="0"/>
              <a:t> </a:t>
            </a:r>
            <a:r>
              <a:rPr lang="en-US" dirty="0" err="1" smtClean="0"/>
              <a:t>Berusaha</a:t>
            </a:r>
            <a:r>
              <a:rPr lang="en-US" dirty="0" smtClean="0"/>
              <a:t> : 0505230078369</a:t>
            </a:r>
            <a:endParaRPr lang="en-US" dirty="0" smtClean="0"/>
          </a:p>
          <a:p>
            <a:r>
              <a:rPr lang="en-US" dirty="0" err="1" smtClean="0"/>
              <a:t>Akta</a:t>
            </a:r>
            <a:r>
              <a:rPr lang="en-US" dirty="0" smtClean="0"/>
              <a:t> </a:t>
            </a:r>
            <a:r>
              <a:rPr lang="en-US" dirty="0" err="1" smtClean="0"/>
              <a:t>Notaris</a:t>
            </a:r>
            <a:r>
              <a:rPr lang="en-US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Aprida</a:t>
            </a:r>
            <a:r>
              <a:rPr lang="en-US" dirty="0" smtClean="0"/>
              <a:t> SH. </a:t>
            </a:r>
            <a:r>
              <a:rPr lang="en-US" dirty="0" err="1" smtClean="0"/>
              <a:t>MKn</a:t>
            </a:r>
            <a:r>
              <a:rPr lang="en-US" dirty="0" smtClean="0"/>
              <a:t>, No. 01</a:t>
            </a:r>
            <a:endParaRPr lang="en-US" dirty="0" smtClean="0"/>
          </a:p>
          <a:p>
            <a:r>
              <a:rPr lang="en-US" dirty="0" smtClean="0"/>
              <a:t>SK </a:t>
            </a:r>
            <a:r>
              <a:rPr lang="en-US" dirty="0" err="1"/>
              <a:t>M</a:t>
            </a:r>
            <a:r>
              <a:rPr lang="en-US" dirty="0" err="1" smtClean="0"/>
              <a:t>enkumham</a:t>
            </a:r>
            <a:r>
              <a:rPr lang="en-US" dirty="0" smtClean="0"/>
              <a:t> : AHU-030521.AH.01.30 </a:t>
            </a:r>
            <a:r>
              <a:rPr lang="en-US" dirty="0" err="1" smtClean="0"/>
              <a:t>Tahun</a:t>
            </a:r>
            <a:r>
              <a:rPr lang="en-US" dirty="0" smtClean="0"/>
              <a:t> 2023</a:t>
            </a:r>
          </a:p>
          <a:p>
            <a:r>
              <a:rPr lang="en-US" dirty="0" smtClean="0"/>
              <a:t>SKDP :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01394"/>
            <a:ext cx="1511105" cy="853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2157" y="6189778"/>
            <a:ext cx="611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Bintang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Jl. </a:t>
            </a:r>
            <a:r>
              <a:rPr lang="en-US" dirty="0" err="1" smtClean="0"/>
              <a:t>Delima</a:t>
            </a:r>
            <a:r>
              <a:rPr lang="en-US" dirty="0" smtClean="0"/>
              <a:t> 1, Blok Z4 No. 9, </a:t>
            </a:r>
            <a:r>
              <a:rPr lang="en-US" dirty="0" err="1" smtClean="0"/>
              <a:t>Telukjambe</a:t>
            </a:r>
            <a:endParaRPr lang="en-US" dirty="0" smtClean="0"/>
          </a:p>
          <a:p>
            <a:pPr algn="r"/>
            <a:r>
              <a:rPr lang="en-US" dirty="0" err="1" smtClean="0"/>
              <a:t>Telukjambe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r>
              <a:rPr lang="en-US" dirty="0" smtClean="0"/>
              <a:t>, KARAWANG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8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Produk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Bemcot</a:t>
            </a:r>
            <a:r>
              <a:rPr lang="en-US" dirty="0" smtClean="0"/>
              <a:t> M3-II</a:t>
            </a:r>
          </a:p>
          <a:p>
            <a:r>
              <a:rPr lang="en-US" dirty="0" smtClean="0"/>
              <a:t>KOKEN</a:t>
            </a:r>
          </a:p>
          <a:p>
            <a:r>
              <a:rPr lang="en-US" dirty="0" smtClean="0"/>
              <a:t>TYVEX</a:t>
            </a:r>
          </a:p>
          <a:p>
            <a:r>
              <a:rPr lang="en-US" dirty="0" smtClean="0"/>
              <a:t>TYCHEM</a:t>
            </a:r>
          </a:p>
          <a:p>
            <a:r>
              <a:rPr lang="en-US" dirty="0" smtClean="0"/>
              <a:t>TSUBOSAN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236" y="1929839"/>
            <a:ext cx="1800225" cy="904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601149"/>
            <a:ext cx="1525172" cy="8535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2157" y="5880295"/>
            <a:ext cx="611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Bintang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Jl. </a:t>
            </a:r>
            <a:r>
              <a:rPr lang="en-US" dirty="0" err="1" smtClean="0"/>
              <a:t>Delima</a:t>
            </a:r>
            <a:r>
              <a:rPr lang="en-US" dirty="0" smtClean="0"/>
              <a:t> 1, Blok Z4 No. 9, </a:t>
            </a:r>
            <a:r>
              <a:rPr lang="en-US" dirty="0" err="1" smtClean="0"/>
              <a:t>Telukjambe</a:t>
            </a:r>
            <a:endParaRPr lang="en-US" dirty="0" smtClean="0"/>
          </a:p>
          <a:p>
            <a:pPr algn="r"/>
            <a:r>
              <a:rPr lang="en-US" dirty="0" err="1" smtClean="0"/>
              <a:t>Telukjambe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r>
              <a:rPr lang="en-US" dirty="0" smtClean="0"/>
              <a:t>, KARAWANG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10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Kontak</a:t>
            </a:r>
            <a:r>
              <a:rPr lang="en-US" dirty="0" smtClean="0"/>
              <a:t> Kami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smtClean="0"/>
              <a:t> 08 </a:t>
            </a:r>
            <a:r>
              <a:rPr lang="en-US" dirty="0" smtClean="0"/>
              <a:t>123 111 6077</a:t>
            </a:r>
          </a:p>
          <a:p>
            <a:r>
              <a:rPr lang="en-US" dirty="0" smtClean="0"/>
              <a:t>Email : 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cs@ptnisamu.com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Map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23" y="1690688"/>
            <a:ext cx="583039" cy="583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01394"/>
            <a:ext cx="1553308" cy="853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2157" y="5880295"/>
            <a:ext cx="611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Bintang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Jl. </a:t>
            </a:r>
            <a:r>
              <a:rPr lang="en-US" dirty="0" err="1" smtClean="0"/>
              <a:t>Delima</a:t>
            </a:r>
            <a:r>
              <a:rPr lang="en-US" dirty="0" smtClean="0"/>
              <a:t> 1, Blok Z4 No. 9, </a:t>
            </a:r>
            <a:r>
              <a:rPr lang="en-US" dirty="0" err="1" smtClean="0"/>
              <a:t>Telukjambe</a:t>
            </a:r>
            <a:endParaRPr lang="en-US" dirty="0" smtClean="0"/>
          </a:p>
          <a:p>
            <a:pPr algn="r"/>
            <a:r>
              <a:rPr lang="en-US" dirty="0" err="1" smtClean="0"/>
              <a:t>Telukjambe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r>
              <a:rPr lang="en-US" dirty="0" smtClean="0"/>
              <a:t>, KARAWANG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0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/>
              <a:t>Galery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 t="23397" r="4157" b="20950"/>
          <a:stretch/>
        </p:blipFill>
        <p:spPr>
          <a:xfrm>
            <a:off x="1448972" y="3305907"/>
            <a:ext cx="9467557" cy="21945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32" y="1447869"/>
            <a:ext cx="1800225" cy="904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5" t="31711" r="13518" b="32894"/>
          <a:stretch/>
        </p:blipFill>
        <p:spPr>
          <a:xfrm>
            <a:off x="5654900" y="1447869"/>
            <a:ext cx="3902298" cy="1146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1" y="601149"/>
            <a:ext cx="1525172" cy="8535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2157" y="5880295"/>
            <a:ext cx="611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Bintang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Jl. </a:t>
            </a:r>
            <a:r>
              <a:rPr lang="en-US" dirty="0" err="1" smtClean="0"/>
              <a:t>Delima</a:t>
            </a:r>
            <a:r>
              <a:rPr lang="en-US" dirty="0" smtClean="0"/>
              <a:t> 1, Blok Z4 No. 9, </a:t>
            </a:r>
            <a:r>
              <a:rPr lang="en-US" dirty="0" err="1" smtClean="0"/>
              <a:t>Telukjambe</a:t>
            </a:r>
            <a:endParaRPr lang="en-US" dirty="0" smtClean="0"/>
          </a:p>
          <a:p>
            <a:pPr algn="r"/>
            <a:r>
              <a:rPr lang="en-US" dirty="0" err="1" smtClean="0"/>
              <a:t>Telukjambe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r>
              <a:rPr lang="en-US" dirty="0" smtClean="0"/>
              <a:t>, KARAWANG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168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Office Theme</vt:lpstr>
      <vt:lpstr>PT. NIAGA SARANA MULIA</vt:lpstr>
      <vt:lpstr>Tentang Kami</vt:lpstr>
      <vt:lpstr>Produk</vt:lpstr>
      <vt:lpstr>Kontak Kami</vt:lpstr>
      <vt:lpstr>Galery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PT. NIAGA SARANA MULIA</dc:title>
  <dc:creator>USER</dc:creator>
  <cp:lastModifiedBy>USER</cp:lastModifiedBy>
  <cp:revision>11</cp:revision>
  <dcterms:created xsi:type="dcterms:W3CDTF">2023-06-01T06:23:25Z</dcterms:created>
  <dcterms:modified xsi:type="dcterms:W3CDTF">2023-06-01T08:26:57Z</dcterms:modified>
</cp:coreProperties>
</file>